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7" r:id="rId6"/>
    <p:sldId id="260" r:id="rId7"/>
    <p:sldId id="262" r:id="rId8"/>
    <p:sldId id="261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443D"/>
    <a:srgbClr val="04135A"/>
    <a:srgbClr val="01010D"/>
    <a:srgbClr val="060F54"/>
    <a:srgbClr val="214D63"/>
    <a:srgbClr val="05101A"/>
    <a:srgbClr val="023249"/>
    <a:srgbClr val="0378A4"/>
    <a:srgbClr val="000002"/>
    <a:srgbClr val="24CD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60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02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181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0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16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99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76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720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270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04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5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60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100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052" y="301300"/>
            <a:ext cx="8182098" cy="6274822"/>
          </a:xfrm>
          <a:prstGeom prst="rect">
            <a:avLst/>
          </a:prstGeom>
          <a:effectLst>
            <a:softEdge rad="685800"/>
          </a:effec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13268"/>
            <a:ext cx="9144000" cy="63685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solidFill>
                  <a:srgbClr val="24CDE4"/>
                </a:solidFill>
              </a:rPr>
              <a:t>A Game by Samantha-Jade Kennedy</a:t>
            </a:r>
          </a:p>
          <a:p>
            <a:r>
              <a:rPr lang="en-US" dirty="0" smtClean="0">
                <a:solidFill>
                  <a:srgbClr val="24CDE4"/>
                </a:solidFill>
              </a:rPr>
              <a:t>VGTG Class 10/26/2018</a:t>
            </a:r>
            <a:endParaRPr lang="en-US" dirty="0">
              <a:solidFill>
                <a:srgbClr val="24CDE4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35431"/>
            <a:ext cx="9144000" cy="4339525"/>
          </a:xfrm>
        </p:spPr>
        <p:txBody>
          <a:bodyPr anchor="t">
            <a:noAutofit/>
          </a:bodyPr>
          <a:lstStyle/>
          <a:p>
            <a:r>
              <a:rPr lang="en-US" sz="126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  <a:t>Mermaid’s</a:t>
            </a:r>
            <a:r>
              <a:rPr lang="en-US" sz="117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  <a:t/>
            </a:r>
            <a:br>
              <a:rPr lang="en-US" sz="117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</a:br>
            <a:r>
              <a:rPr lang="en-US" sz="8100" dirty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  <a:t/>
            </a:r>
            <a:br>
              <a:rPr lang="en-US" sz="8100" dirty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</a:br>
            <a:r>
              <a:rPr lang="en-US" sz="117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  <a:t>Tears</a:t>
            </a:r>
            <a:endParaRPr lang="en-US" sz="11700" dirty="0">
              <a:solidFill>
                <a:schemeClr val="accent4">
                  <a:lumMod val="40000"/>
                  <a:lumOff val="6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457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8" y="121561"/>
            <a:ext cx="12011228" cy="61782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1886" y="403761"/>
            <a:ext cx="11519065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-In Summary-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In summary this game is meant to be an epic adventure RPG with a huge environment to explore 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A number of planned DLCs will help extend the overall life of the game. </a:t>
            </a:r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954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3964" y="2517569"/>
            <a:ext cx="11804072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9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-Q&amp;A-</a:t>
            </a:r>
            <a:endParaRPr lang="en-US" sz="99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976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3964" y="2517569"/>
            <a:ext cx="11804072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900" dirty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-Thank </a:t>
            </a:r>
            <a:r>
              <a:rPr lang="en-US" sz="99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You-</a:t>
            </a:r>
            <a:endParaRPr lang="en-US" sz="99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70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56000">
              <a:srgbClr val="023249"/>
            </a:gs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0649" y="736270"/>
            <a:ext cx="10426535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Walkthrough</a:t>
            </a:r>
          </a:p>
          <a:p>
            <a:pPr algn="ctr"/>
            <a:endParaRPr lang="en-US" sz="2700" dirty="0">
              <a:solidFill>
                <a:schemeClr val="bg1"/>
              </a:solidFill>
            </a:endParaRPr>
          </a:p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</a:t>
            </a:r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Story-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-Gameplay &amp; General Info-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-Objectives-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-Development Requirements and Timeline-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-Summary-</a:t>
            </a:r>
          </a:p>
        </p:txBody>
      </p:sp>
    </p:spTree>
    <p:extLst>
      <p:ext uri="{BB962C8B-B14F-4D97-AF65-F5344CB8AC3E}">
        <p14:creationId xmlns:p14="http://schemas.microsoft.com/office/powerpoint/2010/main" val="1109737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effectLst>
            <a:outerShdw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2650210" y="340963"/>
            <a:ext cx="6707546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-Story-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You are a noble merperson, a friend to the heir. 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One day as you are heading out to see them, you are overtaken by a wave of cold and darkness. Suddenly the whole palace is covered in dark ice.</a:t>
            </a:r>
          </a:p>
        </p:txBody>
      </p:sp>
    </p:spTree>
    <p:extLst>
      <p:ext uri="{BB962C8B-B14F-4D97-AF65-F5344CB8AC3E}">
        <p14:creationId xmlns:p14="http://schemas.microsoft.com/office/powerpoint/2010/main" val="3946589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87000"/>
                    </a14:imgEffect>
                    <a14:imgEffect>
                      <a14:brightnessContrast bright="-85000" contrast="-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0">
              <a:srgbClr val="1B443D"/>
            </a:glow>
            <a:outerShdw blurRad="50800" dist="50800" dir="5400000" algn="ctr" rotWithShape="0">
              <a:srgbClr val="000000"/>
            </a:outerShdw>
            <a:softEdge rad="0"/>
          </a:effectLst>
        </p:spPr>
      </p:pic>
      <p:sp>
        <p:nvSpPr>
          <p:cNvPr id="4" name="TextBox 3"/>
          <p:cNvSpPr txBox="1"/>
          <p:nvPr/>
        </p:nvSpPr>
        <p:spPr>
          <a:xfrm>
            <a:off x="3130658" y="475013"/>
            <a:ext cx="62148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Only you can save your friends and family.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Will you dare the long and dangerous journey through the deep?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684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8135" y="0"/>
            <a:ext cx="13716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8249" y="0"/>
            <a:ext cx="13716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78130"/>
            <a:ext cx="1219200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-Conceptual Art-</a:t>
            </a:r>
          </a:p>
        </p:txBody>
      </p:sp>
    </p:spTree>
    <p:extLst>
      <p:ext uri="{BB962C8B-B14F-4D97-AF65-F5344CB8AC3E}">
        <p14:creationId xmlns:p14="http://schemas.microsoft.com/office/powerpoint/2010/main" val="210160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3471" y="216975"/>
            <a:ext cx="11747715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Gameplay &amp; General Info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This game is an RPG designed for PC or Console</a:t>
            </a: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Intended Rating is Teen as there </a:t>
            </a:r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are battles and some blood</a:t>
            </a:r>
            <a:endParaRPr lang="en-US" sz="3600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Choose your first weapon 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 Sword (mele), Trident (magic) or Spear (ranged)</a:t>
            </a: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Collect other weapons an Items throughout the game 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Can you master them all?</a:t>
            </a:r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788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6271" y="261257"/>
            <a:ext cx="1075904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Explore a stunning 3D world where you can move in all directions, not just along the ground.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Find collectables and open treasure chests to reveal helpful Items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Battle creatures of darkness.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 Fight to save creatures that will help you along the way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221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1010D"/>
            </a:gs>
            <a:gs pos="0">
              <a:srgbClr val="04135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3475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7096" y="130628"/>
            <a:ext cx="11257808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Objectives</a:t>
            </a: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Save the Kingdom!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Defeat the terrible Sea monster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Collect Items to complete collections and earn special rewards</a:t>
            </a: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Learn new skills and acquire legendary Items</a:t>
            </a: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Choose to Marry the heir or Conquer the Kingdom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Learn to walk on land and continue </a:t>
            </a:r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exploring.</a:t>
            </a:r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832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22514" y="83127"/>
            <a:ext cx="11115304" cy="5637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-Development Requirements and </a:t>
            </a:r>
            <a:r>
              <a:rPr lang="en-US" sz="5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Timeline-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marL="12700" marR="277495" algn="ctr">
              <a:lnSpc>
                <a:spcPct val="80000"/>
              </a:lnSpc>
              <a:spcBef>
                <a:spcPts val="725"/>
              </a:spcBef>
              <a:tabLst>
                <a:tab pos="354965" algn="l"/>
                <a:tab pos="355600" algn="l"/>
              </a:tabLst>
            </a:pPr>
            <a:r>
              <a:rPr lang="en-US" sz="3600" i="1" spc="-17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  <a:cs typeface="Arial"/>
              </a:rPr>
              <a:t>Due to the vast breadth of this game, development  is expected to take  2-3 years, With approx. 300 developers </a:t>
            </a:r>
          </a:p>
          <a:p>
            <a:pPr marL="12700" marR="277495" algn="ctr">
              <a:lnSpc>
                <a:spcPct val="80000"/>
              </a:lnSpc>
              <a:spcBef>
                <a:spcPts val="725"/>
              </a:spcBef>
              <a:tabLst>
                <a:tab pos="354965" algn="l"/>
                <a:tab pos="355600" algn="l"/>
              </a:tabLst>
            </a:pPr>
            <a:endParaRPr lang="en-US" sz="2700" i="1" spc="-17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  <a:cs typeface="Arial"/>
            </a:endParaRPr>
          </a:p>
          <a:p>
            <a:pPr marL="12700" marR="277495" algn="ctr">
              <a:lnSpc>
                <a:spcPct val="80000"/>
              </a:lnSpc>
              <a:spcBef>
                <a:spcPts val="725"/>
              </a:spcBef>
              <a:tabLst>
                <a:tab pos="354965" algn="l"/>
                <a:tab pos="355600" algn="l"/>
              </a:tabLst>
            </a:pPr>
            <a:r>
              <a:rPr lang="en-US" sz="2700" i="1" spc="-17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  <a:cs typeface="Arial"/>
              </a:rPr>
              <a:t>(Based on games of similar size and complexity such as Zelda , breath of the wild)</a:t>
            </a:r>
          </a:p>
          <a:p>
            <a:pPr marL="12700" marR="277495" algn="ctr">
              <a:lnSpc>
                <a:spcPct val="80000"/>
              </a:lnSpc>
              <a:spcBef>
                <a:spcPts val="725"/>
              </a:spcBef>
              <a:tabLst>
                <a:tab pos="354965" algn="l"/>
                <a:tab pos="355600" algn="l"/>
              </a:tabLst>
            </a:pPr>
            <a:endParaRPr lang="en-US" sz="2700" i="1" spc="-17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  <a:cs typeface="Arial"/>
            </a:endParaRPr>
          </a:p>
          <a:p>
            <a:pPr marL="12700" marR="277495">
              <a:lnSpc>
                <a:spcPct val="80000"/>
              </a:lnSpc>
              <a:spcBef>
                <a:spcPts val="725"/>
              </a:spcBef>
              <a:tabLst>
                <a:tab pos="354965" algn="l"/>
                <a:tab pos="355600" algn="l"/>
              </a:tabLst>
            </a:pPr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  <a:cs typeface="Trebuchet MS"/>
            </a:endParaRP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977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329</Words>
  <Application>Microsoft Office PowerPoint</Application>
  <PresentationFormat>Widescreen</PresentationFormat>
  <Paragraphs>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Harrington</vt:lpstr>
      <vt:lpstr>Trebuchet MS</vt:lpstr>
      <vt:lpstr>Office Theme</vt:lpstr>
      <vt:lpstr>Mermaid’s  Tears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Mermaid’s  Tears</dc:title>
  <dc:creator>Sam Kennedy</dc:creator>
  <cp:lastModifiedBy>Sam Kennedy</cp:lastModifiedBy>
  <cp:revision>25</cp:revision>
  <dcterms:created xsi:type="dcterms:W3CDTF">2018-10-23T18:23:57Z</dcterms:created>
  <dcterms:modified xsi:type="dcterms:W3CDTF">2018-10-26T17:40:22Z</dcterms:modified>
</cp:coreProperties>
</file>

<file path=docProps/thumbnail.jpeg>
</file>